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afebcb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afebcb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afebcb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afebcb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afebcb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afebcb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And Methods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54300" y="14362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to array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Examples of different type of arrays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Property of array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 of array with examples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50" y="1282875"/>
            <a:ext cx="5601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 is a collection of same type of variables.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array_name=[item1, item2,item3,.....];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229825" y="1182900"/>
            <a:ext cx="65913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Remove the last element from the following array as well as display the i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ndex position of ‘Grapes’.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fruits= [‘Orange’, ‘Banana’, ‘Grapes’, ’Mango’];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06550" y="4048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